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E3730-8A8A-4C5A-ADE8-ECF1F32CD773}" v="2" dt="2019-11-12T05:20:42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54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山下 哲司" userId="8851c2c5-7e01-4a8f-88a4-db51acdbe09f" providerId="ADAL" clId="{5E2E3730-8A8A-4C5A-ADE8-ECF1F32CD773}"/>
    <pc:docChg chg="custSel delSld modSld">
      <pc:chgData name="山下 哲司" userId="8851c2c5-7e01-4a8f-88a4-db51acdbe09f" providerId="ADAL" clId="{5E2E3730-8A8A-4C5A-ADE8-ECF1F32CD773}" dt="2019-11-12T05:21:06.847" v="11" actId="2696"/>
      <pc:docMkLst>
        <pc:docMk/>
      </pc:docMkLst>
      <pc:sldChg chg="delSp modSp del">
        <pc:chgData name="山下 哲司" userId="8851c2c5-7e01-4a8f-88a4-db51acdbe09f" providerId="ADAL" clId="{5E2E3730-8A8A-4C5A-ADE8-ECF1F32CD773}" dt="2019-11-12T05:21:06.847" v="11" actId="2696"/>
        <pc:sldMkLst>
          <pc:docMk/>
          <pc:sldMk cId="508936799" sldId="256"/>
        </pc:sldMkLst>
        <pc:picChg chg="del mod">
          <ac:chgData name="山下 哲司" userId="8851c2c5-7e01-4a8f-88a4-db51acdbe09f" providerId="ADAL" clId="{5E2E3730-8A8A-4C5A-ADE8-ECF1F32CD773}" dt="2019-11-12T05:20:37.690" v="4"/>
          <ac:picMkLst>
            <pc:docMk/>
            <pc:sldMk cId="508936799" sldId="256"/>
            <ac:picMk id="2" creationId="{AACD5B0E-7AA2-44C9-815F-62A116AA8DC4}"/>
          </ac:picMkLst>
        </pc:picChg>
        <pc:picChg chg="del">
          <ac:chgData name="山下 哲司" userId="8851c2c5-7e01-4a8f-88a4-db51acdbe09f" providerId="ADAL" clId="{5E2E3730-8A8A-4C5A-ADE8-ECF1F32CD773}" dt="2019-11-12T05:20:26.716" v="0" actId="478"/>
          <ac:picMkLst>
            <pc:docMk/>
            <pc:sldMk cId="508936799" sldId="256"/>
            <ac:picMk id="3" creationId="{E923D57A-C2C3-4B83-958E-D42BEE46639F}"/>
          </ac:picMkLst>
        </pc:picChg>
        <pc:picChg chg="del mod">
          <ac:chgData name="山下 哲司" userId="8851c2c5-7e01-4a8f-88a4-db51acdbe09f" providerId="ADAL" clId="{5E2E3730-8A8A-4C5A-ADE8-ECF1F32CD773}" dt="2019-11-12T05:20:28.574" v="2" actId="478"/>
          <ac:picMkLst>
            <pc:docMk/>
            <pc:sldMk cId="508936799" sldId="256"/>
            <ac:picMk id="4" creationId="{CE8D85F1-ACE5-464D-B8CB-F5A3DDDA2ADE}"/>
          </ac:picMkLst>
        </pc:picChg>
      </pc:sldChg>
      <pc:sldChg chg="addSp modSp">
        <pc:chgData name="山下 哲司" userId="8851c2c5-7e01-4a8f-88a4-db51acdbe09f" providerId="ADAL" clId="{5E2E3730-8A8A-4C5A-ADE8-ECF1F32CD773}" dt="2019-11-12T05:21:02.130" v="10" actId="14100"/>
        <pc:sldMkLst>
          <pc:docMk/>
          <pc:sldMk cId="3473342348" sldId="258"/>
        </pc:sldMkLst>
        <pc:picChg chg="mod">
          <ac:chgData name="山下 哲司" userId="8851c2c5-7e01-4a8f-88a4-db51acdbe09f" providerId="ADAL" clId="{5E2E3730-8A8A-4C5A-ADE8-ECF1F32CD773}" dt="2019-11-12T05:20:55.442" v="8" actId="1076"/>
          <ac:picMkLst>
            <pc:docMk/>
            <pc:sldMk cId="3473342348" sldId="258"/>
            <ac:picMk id="2" creationId="{1C14841A-374C-4336-991B-9E71B4F2455F}"/>
          </ac:picMkLst>
        </pc:picChg>
        <pc:picChg chg="mod">
          <ac:chgData name="山下 哲司" userId="8851c2c5-7e01-4a8f-88a4-db51acdbe09f" providerId="ADAL" clId="{5E2E3730-8A8A-4C5A-ADE8-ECF1F32CD773}" dt="2019-11-12T05:20:53.203" v="7" actId="1076"/>
          <ac:picMkLst>
            <pc:docMk/>
            <pc:sldMk cId="3473342348" sldId="258"/>
            <ac:picMk id="3" creationId="{C208DAE7-6530-4455-A3AD-9E1569F39B3D}"/>
          </ac:picMkLst>
        </pc:picChg>
        <pc:picChg chg="add mod">
          <ac:chgData name="山下 哲司" userId="8851c2c5-7e01-4a8f-88a4-db51acdbe09f" providerId="ADAL" clId="{5E2E3730-8A8A-4C5A-ADE8-ECF1F32CD773}" dt="2019-11-12T05:21:02.130" v="10" actId="14100"/>
          <ac:picMkLst>
            <pc:docMk/>
            <pc:sldMk cId="3473342348" sldId="258"/>
            <ac:picMk id="4" creationId="{6F3173D3-1F32-4BFB-995E-822733CBB6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659D4-FBC5-4336-A4C8-889CAF7CD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593C37-D68C-4BAD-B7FD-64A6D4FF8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BC0006-C857-428A-B3D1-340FB7B4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1F57-76ED-4B03-8AB3-246EB74AFA4C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E57C89-1715-4D0E-A7E4-BC9ECD55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FBE76C-BA6A-4A8A-B446-9F0F7ABE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C7CB-B5A3-48BA-A203-FE686DDED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1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FB1D11-857E-40BE-A5A1-0D01000E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32536F-3F28-4FA7-8F45-43DC2292B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7FBCFE-BF4B-4D0B-BF05-D5A58803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1F57-76ED-4B03-8AB3-246EB74AFA4C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A9047E-7FAD-4A0A-8107-950DF460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F57225-BA15-42EB-A327-7CEF504F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C7CB-B5A3-48BA-A203-FE686DDED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48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663DBC-72C4-4167-B28F-8BF4F387B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AB8F8CE-4AB9-4A7D-8FE5-F8F4D4B76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18F603-7E96-4991-8602-33C75618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1F57-76ED-4B03-8AB3-246EB74AFA4C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BF8F96-B376-482F-A4FF-514AE9EE2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B299C8-E38F-470D-AE53-E301F829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C7CB-B5A3-48BA-A203-FE686DDED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05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929AA0-FB1A-468E-8F28-C7E64455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E204BF-54B4-422B-BFC5-58D1A2356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33FCF8-91F8-4928-A498-6C50D615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1F57-76ED-4B03-8AB3-246EB74AFA4C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20D4DA-09B9-4353-9943-12576B205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035199-D9A6-4511-92CB-E375B848E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C7CB-B5A3-48BA-A203-FE686DDED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93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4DD09C-14B6-4E08-AEFC-C1EA0E00A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CC771C-7B42-4B82-9918-5C19A243F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5F6379-786D-4B15-ADBA-A1DC9384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1F57-76ED-4B03-8AB3-246EB74AFA4C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AA0BB9-49CE-4742-9350-C9D0BB5A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C5040C-A8D1-4F60-8151-36751DC3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C7CB-B5A3-48BA-A203-FE686DDED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55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E4AC3-0AF5-4F81-A975-93149D43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1466EB-F6D8-463E-A55B-69EBE5928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845B4D-DA5F-4943-B6B4-064892A70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0E722E-03B0-468B-B507-A428B72E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1F57-76ED-4B03-8AB3-246EB74AFA4C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311E4B-D26E-4144-86C8-2473D97B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457333-1373-4B81-A3E0-8952D670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C7CB-B5A3-48BA-A203-FE686DDED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69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6E342-9881-4D4C-BC1A-D151633E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B02173-7B64-422E-B023-C1505F0D9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6CE07EE-28D0-4B10-9C63-3E4B6CCC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FF5E0A6-DD68-4974-86EA-73B4FBB05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2641215-740F-44A1-A891-0B743734A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E1977F7-AD67-48AA-8869-4797E02D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1F57-76ED-4B03-8AB3-246EB74AFA4C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9C6B2EB-1270-40E8-9222-29030D97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693DDF9-DE37-4D35-8082-DB850AFD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C7CB-B5A3-48BA-A203-FE686DDED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09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B2C851-6EE4-4A97-AF27-4A7AF553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A8CEC1-6970-4CED-B90A-E57D0BAF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1F57-76ED-4B03-8AB3-246EB74AFA4C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17E94EF-CF16-4B7B-8E83-1F7AF77D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131E9D-A808-4DAF-87C2-FCFD881D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C7CB-B5A3-48BA-A203-FE686DDED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91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52CA930-D9FF-42BC-A921-2238DC370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1F57-76ED-4B03-8AB3-246EB74AFA4C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2AE0F26-1937-4194-92E5-1ABE0189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8AFA52-86C7-4D67-B42D-CBC642E7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C7CB-B5A3-48BA-A203-FE686DDED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93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784992-6E99-47A8-A1B2-A492B37A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7853B7-6F0E-47C0-9820-753316460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FE9ACA4-215F-485F-8931-BE711832F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05113C-6BA8-46DE-9FA0-5D76588C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1F57-76ED-4B03-8AB3-246EB74AFA4C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E6DC75-CE8C-40B7-A436-ECDBA3D5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3BE19E-565C-48E2-A137-F96335FB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C7CB-B5A3-48BA-A203-FE686DDED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23A8C1-E244-4C8C-A5D1-6D2A0FFA3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88FFECE-653A-464B-8074-DAA73B319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9073A84-17F8-4369-A11E-62AE09674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103BB3-CD6D-4E2B-A1C9-716E26AC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1F57-76ED-4B03-8AB3-246EB74AFA4C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973B6F-3A91-4DA0-B46E-02BE0234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CE6916-1D5C-4497-96D4-10AB27EA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C7CB-B5A3-48BA-A203-FE686DDED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42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9A1E967-8E42-4CCC-87DE-F30CB3307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BD5479-6115-4338-8D65-479F19C95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BA85B0-30A3-487A-B093-560ABA824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D1F57-76ED-4B03-8AB3-246EB74AFA4C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B6A6D7-2F51-4921-B36C-682309323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2D5323-DB6E-4B79-B4C9-958DDED6C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BC7CB-B5A3-48BA-A203-FE686DDED5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74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3B7179F-0FD2-4B88-8316-6EA7D7BC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746" y="787476"/>
            <a:ext cx="7126494" cy="528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3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C14841A-374C-4336-991B-9E71B4F24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0" y="1895878"/>
            <a:ext cx="3005750" cy="306624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208DAE7-6530-4455-A3AD-9E1569F39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852" y="1536700"/>
            <a:ext cx="3714514" cy="3784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F3173D3-1F32-4BFB-995E-822733CB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21" y="1895878"/>
            <a:ext cx="3015350" cy="30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42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3B5B0D6F0B18343910EDB2DB98E32DF" ma:contentTypeVersion="8" ma:contentTypeDescription="新しいドキュメントを作成します。" ma:contentTypeScope="" ma:versionID="405ffb6aff5ecb605371f72b0556e0bf">
  <xsd:schema xmlns:xsd="http://www.w3.org/2001/XMLSchema" xmlns:xs="http://www.w3.org/2001/XMLSchema" xmlns:p="http://schemas.microsoft.com/office/2006/metadata/properties" xmlns:ns3="66e84676-b18b-4cf1-8351-5be2aafac9a7" targetNamespace="http://schemas.microsoft.com/office/2006/metadata/properties" ma:root="true" ma:fieldsID="c65b69d9b77b7f81df3b0767ef745009" ns3:_="">
    <xsd:import namespace="66e84676-b18b-4cf1-8351-5be2aafac9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84676-b18b-4cf1-8351-5be2aafac9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D2906B-666D-475C-9B07-C7ADB8831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e84676-b18b-4cf1-8351-5be2aafac9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928A16-240B-4D58-BA71-15A85694B7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158097-4D9B-4B11-B2D0-F60622BA410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山下 哲司</dc:creator>
  <cp:lastModifiedBy>山下 哲司</cp:lastModifiedBy>
  <cp:revision>1</cp:revision>
  <dcterms:created xsi:type="dcterms:W3CDTF">2019-11-12T05:15:45Z</dcterms:created>
  <dcterms:modified xsi:type="dcterms:W3CDTF">2019-11-12T05:21:17Z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0x01010033B5B0D6F0B18343910EDB2DB98E32DF</vt:lpwstr>
  </property>
</Properties>
</file>